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5" r:id="rId2"/>
    <p:sldId id="344" r:id="rId3"/>
    <p:sldId id="346" r:id="rId4"/>
    <p:sldId id="327" r:id="rId5"/>
    <p:sldId id="328" r:id="rId6"/>
    <p:sldId id="329" r:id="rId7"/>
    <p:sldId id="330" r:id="rId8"/>
    <p:sldId id="331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6" r:id="rId60"/>
    <p:sldId id="387" r:id="rId61"/>
    <p:sldId id="388" r:id="rId62"/>
    <p:sldId id="389" r:id="rId63"/>
    <p:sldId id="390" r:id="rId64"/>
    <p:sldId id="391" r:id="rId65"/>
    <p:sldId id="392" r:id="rId66"/>
    <p:sldId id="393" r:id="rId67"/>
    <p:sldId id="394" r:id="rId68"/>
    <p:sldId id="399" r:id="rId69"/>
    <p:sldId id="406" r:id="rId70"/>
    <p:sldId id="408" r:id="rId71"/>
    <p:sldId id="409" r:id="rId72"/>
  </p:sldIdLst>
  <p:sldSz cx="9144000" cy="6858000" type="screen4x3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4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802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47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52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87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10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06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91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48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16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27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19D22-1011-4C20-9EE5-F8AA740FA9A1}" type="datetimeFigureOut">
              <a:rPr lang="nl-NL" smtClean="0"/>
              <a:t>11-5-2016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61A75-63AD-47C8-B1A8-3B7AF8E6D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14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llag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188"/>
            <a:ext cx="9144000" cy="334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963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88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76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277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77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278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30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9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67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75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hatea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33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llag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188"/>
            <a:ext cx="9144000" cy="334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313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3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9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93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163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350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608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39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2 - kopi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282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621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24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655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72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omein chatea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0"/>
            <a:ext cx="626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2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732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41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78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043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96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613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81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997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217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30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211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006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72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323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208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680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307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207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352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987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13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5835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583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512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759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068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fvw09_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797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22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039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2695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59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55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660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487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507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4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29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4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52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4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5999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5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343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0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2006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_DSC1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5358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_DSC1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4715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_DSC1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58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5510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_DSC1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815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P_20150811_14_40_09_P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37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5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00_0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52559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Diavoorstelling (4:3)</PresentationFormat>
  <Paragraphs>0</Paragraphs>
  <Slides>71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Anouk</dc:creator>
  <cp:lastModifiedBy>Anouk</cp:lastModifiedBy>
  <cp:revision>2</cp:revision>
  <dcterms:created xsi:type="dcterms:W3CDTF">2016-05-11T12:27:44Z</dcterms:created>
  <dcterms:modified xsi:type="dcterms:W3CDTF">2016-05-11T13:34:16Z</dcterms:modified>
</cp:coreProperties>
</file>